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35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40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2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8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56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1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0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4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5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4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4E09-0A6F-4DC3-8861-0D9AE5505116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26CE-CF81-4DC7-8E5E-A95121CDF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83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v%C3%A1no%C4%8Dn%C3%AD-cetku-v%C3%A1noce-v%C3%A1no%C4%8Dn%C3%AD-ozdoby-300125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6CF8AE5-2A31-9D15-7640-CB4946467C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4757" y="278550"/>
            <a:ext cx="8774486" cy="6130995"/>
          </a:xfrm>
          <a:prstGeom prst="ellipse">
            <a:avLst/>
          </a:prstGeom>
          <a:solidFill>
            <a:schemeClr val="bg1">
              <a:alpha val="54000"/>
            </a:schemeClr>
          </a:solidFill>
          <a:ln w="63500" cap="rnd">
            <a:solidFill>
              <a:schemeClr val="accent2">
                <a:alpha val="52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853EBC-AF89-2829-8893-B9FBA723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638" y="363502"/>
            <a:ext cx="3033905" cy="232700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1F33AB-C7B0-92C3-8236-05AEAE6E4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503" y="5715144"/>
            <a:ext cx="677040" cy="86430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F96B459-6744-64A2-EDB6-9D678F1A8B97}"/>
              </a:ext>
            </a:extLst>
          </p:cNvPr>
          <p:cNvSpPr txBox="1"/>
          <p:nvPr/>
        </p:nvSpPr>
        <p:spPr>
          <a:xfrm>
            <a:off x="3608173" y="2775460"/>
            <a:ext cx="5659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        KULTURNÍ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KOMISE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VÁS SRDEČNĚ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ZVE</a:t>
            </a:r>
          </a:p>
          <a:p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  NA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ADVENTNÍ KONCERT PĚVECKÉHO SBORU</a:t>
            </a:r>
          </a:p>
          <a:p>
            <a:r>
              <a:rPr lang="cs-CZ" sz="6000" dirty="0" smtClean="0">
                <a:solidFill>
                  <a:schemeClr val="accent6">
                    <a:lumMod val="50000"/>
                  </a:schemeClr>
                </a:solidFill>
              </a:rPr>
              <a:t>      ALELUJA</a:t>
            </a:r>
            <a:endParaRPr lang="cs-CZ" sz="6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       	dne 9. 12. 2022 v 17:30 hod. </a:t>
            </a:r>
          </a:p>
          <a:p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	                na zámečku ve </a:t>
            </a:r>
            <a:r>
              <a:rPr lang="cs-CZ" sz="2000" dirty="0" err="1" smtClean="0">
                <a:solidFill>
                  <a:schemeClr val="accent6">
                    <a:lumMod val="50000"/>
                  </a:schemeClr>
                </a:solidFill>
              </a:rPr>
              <a:t>Dřítni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32</Words>
  <Application>Microsoft Office PowerPoint</Application>
  <PresentationFormat>Předvádění na obrazovce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Šíma</dc:creator>
  <cp:lastModifiedBy>Mgr. Markéta Švecová</cp:lastModifiedBy>
  <cp:revision>5</cp:revision>
  <cp:lastPrinted>2022-11-22T07:43:48Z</cp:lastPrinted>
  <dcterms:created xsi:type="dcterms:W3CDTF">2022-11-21T22:25:41Z</dcterms:created>
  <dcterms:modified xsi:type="dcterms:W3CDTF">2022-11-22T10:28:12Z</dcterms:modified>
</cp:coreProperties>
</file>